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8" d="100"/>
          <a:sy n="118" d="100"/>
        </p:scale>
        <p:origin x="798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het opmaakprofiel van de modelondertitel te bewerken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92889-CEE9-4799-B4CD-5CE0C677E1D4}" type="datetimeFigureOut">
              <a:rPr lang="nl-BE" smtClean="0"/>
              <a:pPr/>
              <a:t>12/11/2012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9DC42-0B4B-4352-9550-4120D47C851E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92889-CEE9-4799-B4CD-5CE0C677E1D4}" type="datetimeFigureOut">
              <a:rPr lang="nl-BE" smtClean="0"/>
              <a:pPr/>
              <a:t>12/11/2012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9DC42-0B4B-4352-9550-4120D47C851E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92889-CEE9-4799-B4CD-5CE0C677E1D4}" type="datetimeFigureOut">
              <a:rPr lang="nl-BE" smtClean="0"/>
              <a:pPr/>
              <a:t>12/11/2012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9DC42-0B4B-4352-9550-4120D47C851E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92889-CEE9-4799-B4CD-5CE0C677E1D4}" type="datetimeFigureOut">
              <a:rPr lang="nl-BE" smtClean="0"/>
              <a:pPr/>
              <a:t>12/11/2012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9DC42-0B4B-4352-9550-4120D47C851E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92889-CEE9-4799-B4CD-5CE0C677E1D4}" type="datetimeFigureOut">
              <a:rPr lang="nl-BE" smtClean="0"/>
              <a:pPr/>
              <a:t>12/11/2012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9DC42-0B4B-4352-9550-4120D47C851E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92889-CEE9-4799-B4CD-5CE0C677E1D4}" type="datetimeFigureOut">
              <a:rPr lang="nl-BE" smtClean="0"/>
              <a:pPr/>
              <a:t>12/11/2012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9DC42-0B4B-4352-9550-4120D47C851E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92889-CEE9-4799-B4CD-5CE0C677E1D4}" type="datetimeFigureOut">
              <a:rPr lang="nl-BE" smtClean="0"/>
              <a:pPr/>
              <a:t>12/11/2012</a:t>
            </a:fld>
            <a:endParaRPr lang="nl-BE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9DC42-0B4B-4352-9550-4120D47C851E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92889-CEE9-4799-B4CD-5CE0C677E1D4}" type="datetimeFigureOut">
              <a:rPr lang="nl-BE" smtClean="0"/>
              <a:pPr/>
              <a:t>12/11/2012</a:t>
            </a:fld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9DC42-0B4B-4352-9550-4120D47C851E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92889-CEE9-4799-B4CD-5CE0C677E1D4}" type="datetimeFigureOut">
              <a:rPr lang="nl-BE" smtClean="0"/>
              <a:pPr/>
              <a:t>12/11/2012</a:t>
            </a:fld>
            <a:endParaRPr lang="nl-BE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9DC42-0B4B-4352-9550-4120D47C851E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92889-CEE9-4799-B4CD-5CE0C677E1D4}" type="datetimeFigureOut">
              <a:rPr lang="nl-BE" smtClean="0"/>
              <a:pPr/>
              <a:t>12/11/2012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9DC42-0B4B-4352-9550-4120D47C851E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92889-CEE9-4799-B4CD-5CE0C677E1D4}" type="datetimeFigureOut">
              <a:rPr lang="nl-BE" smtClean="0"/>
              <a:pPr/>
              <a:t>12/11/2012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9DC42-0B4B-4352-9550-4120D47C851E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A92889-CEE9-4799-B4CD-5CE0C677E1D4}" type="datetimeFigureOut">
              <a:rPr lang="nl-BE" smtClean="0"/>
              <a:pPr/>
              <a:t>12/11/2012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99DC42-0B4B-4352-9550-4120D47C851E}" type="slidenum">
              <a:rPr lang="nl-BE" smtClean="0"/>
              <a:pPr/>
              <a:t>‹#›</a:t>
            </a:fld>
            <a:endParaRPr lang="nl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4.wmv"/><Relationship Id="rId1" Type="http://schemas.microsoft.com/office/2007/relationships/media" Target="../media/media4.wmv"/><Relationship Id="rId5" Type="http://schemas.openxmlformats.org/officeDocument/2006/relationships/image" Target="../media/image11.pn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5.wmv"/><Relationship Id="rId1" Type="http://schemas.microsoft.com/office/2007/relationships/media" Target="../media/media5.wmv"/><Relationship Id="rId5" Type="http://schemas.openxmlformats.org/officeDocument/2006/relationships/image" Target="../media/image13.png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6.wmv"/><Relationship Id="rId1" Type="http://schemas.microsoft.com/office/2007/relationships/media" Target="../media/media6.wmv"/><Relationship Id="rId5" Type="http://schemas.openxmlformats.org/officeDocument/2006/relationships/image" Target="../media/image14.png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5" Type="http://schemas.openxmlformats.org/officeDocument/2006/relationships/image" Target="../media/image9.pn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5" Type="http://schemas.openxmlformats.org/officeDocument/2006/relationships/image" Target="../media/image10.pn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3D_GISTEN_EN_DROGEN_OT_FR_v2.mov">
            <a:hlinkClick r:id="" action="ppaction://media"/>
          </p:cNvPr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524000" y="1714500"/>
            <a:ext cx="6096000" cy="3429000"/>
          </a:xfrm>
          <a:prstGeom prst="rect">
            <a:avLst/>
          </a:prstGeom>
          <a:ln w="50800">
            <a:solidFill>
              <a:schemeClr val="bg1"/>
            </a:solidFill>
            <a:miter lim="800000"/>
          </a:ln>
          <a:effectLst>
            <a:outerShdw blurRad="254000" dist="508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87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4A_CALLEBAUT_PROCES_OT_FR_v2.mov">
            <a:hlinkClick r:id="" action="ppaction://media"/>
          </p:cNvPr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524000" y="1714500"/>
            <a:ext cx="6096000" cy="3429000"/>
          </a:xfrm>
          <a:prstGeom prst="rect">
            <a:avLst/>
          </a:prstGeom>
          <a:ln w="50800">
            <a:solidFill>
              <a:schemeClr val="bg1"/>
            </a:solidFill>
            <a:miter lim="800000"/>
          </a:ln>
          <a:effectLst>
            <a:outerShdw blurRad="254000" dist="508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8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4B_CALLEBAUT_PROCES_OT_FR_v2.mov">
            <a:hlinkClick r:id="" action="ppaction://media"/>
          </p:cNvPr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524000" y="1714500"/>
            <a:ext cx="6096000" cy="3429000"/>
          </a:xfrm>
          <a:prstGeom prst="rect">
            <a:avLst/>
          </a:prstGeom>
          <a:ln w="50800">
            <a:solidFill>
              <a:schemeClr val="bg1"/>
            </a:solidFill>
            <a:miter lim="800000"/>
          </a:ln>
          <a:effectLst>
            <a:outerShdw blurRad="254000" dist="508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2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3A_CACAOVRUCHT_OT_FR_noblack.mov">
            <a:hlinkClick r:id="" action="ppaction://media"/>
          </p:cNvPr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524000" y="1714500"/>
            <a:ext cx="6096000" cy="3429000"/>
          </a:xfrm>
          <a:prstGeom prst="rect">
            <a:avLst/>
          </a:prstGeom>
          <a:ln w="50800">
            <a:solidFill>
              <a:schemeClr val="bg1"/>
            </a:solidFill>
            <a:miter lim="800000"/>
          </a:ln>
          <a:effectLst>
            <a:outerShdw blurRad="254000" dist="508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8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3B_CACAOBONEN__OT_FR.mov">
            <a:hlinkClick r:id="" action="ppaction://media"/>
          </p:cNvPr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524000" y="1714500"/>
            <a:ext cx="6096000" cy="3429000"/>
          </a:xfrm>
          <a:prstGeom prst="rect">
            <a:avLst/>
          </a:prstGeom>
          <a:ln w="50800">
            <a:solidFill>
              <a:schemeClr val="bg1"/>
            </a:solidFill>
            <a:miter lim="800000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1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LIN1771-edupakket-ppt-blan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3C_JONG_OUD_HELPEN_OOGST_OT_FR.mov">
            <a:hlinkClick r:id="" action="ppaction://media"/>
          </p:cNvPr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524000" y="1714500"/>
            <a:ext cx="6096000" cy="3429000"/>
          </a:xfrm>
          <a:prstGeom prst="rect">
            <a:avLst/>
          </a:prstGeom>
          <a:ln w="50800">
            <a:solidFill>
              <a:schemeClr val="bg1"/>
            </a:solidFill>
            <a:miter lim="800000"/>
          </a:ln>
          <a:effectLst>
            <a:outerShdw blurRad="254000" dist="508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9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0</Words>
  <Application>Microsoft Office PowerPoint</Application>
  <PresentationFormat>On-screen Show (4:3)</PresentationFormat>
  <Paragraphs>0</Paragraphs>
  <Slides>15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Office-thema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Wim</dc:creator>
  <cp:lastModifiedBy>wim Verachtert</cp:lastModifiedBy>
  <cp:revision>15</cp:revision>
  <dcterms:created xsi:type="dcterms:W3CDTF">2012-11-07T08:36:44Z</dcterms:created>
  <dcterms:modified xsi:type="dcterms:W3CDTF">2012-11-12T20:22:47Z</dcterms:modified>
</cp:coreProperties>
</file>