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1AB8-9925-4C10-AC0D-06AA3093C160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B9464-5039-4AD5-82FB-8E01ACF0DE1D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6266C-B735-4C40-9866-0E7EA2B06ADB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AEFE4-AFDF-48DB-B6A0-193877162627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AD2F0-BE32-49FC-A9D2-42E883BA6C3D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E33B8-A23F-4269-9777-CFFF16E2DA17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4EA91-F928-4F8E-B0D1-8BAA61979895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0F09C-56D0-4572-8478-2AB11D15217D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86FC-10E4-40C1-AC09-D704EF6DAA92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5D839-7A0C-4310-B3A8-D4E2D0EFC713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451DE-425C-4D04-A288-68493EE12F9A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351C4-CB55-4153-8031-D754D4D112E4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167C0-F639-4860-89C6-408C68827B0D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8C838-28B5-47CD-9A18-3AF1F26BC8A7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C45B-7B31-4BCA-B252-2D342623CAA3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F51CC-2A5B-44FD-B5AE-81F8FED52AB0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2563A-0B7D-4F7F-9522-4AC3BE251677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6933D-2FC0-4AAB-99B6-5039192B4963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B8F3-A7C7-4ACA-8A26-30BEB1D880E9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AB770-4810-4CC9-8065-5ADE5C141555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03D7-5BF9-413A-AECF-46E98186339F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296C7-CA1E-4850-A625-C7A3D6267D6B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nl-BE" smtClean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00018A-743C-45B5-B09B-DEDDDA71EC62}" type="datetimeFigureOut">
              <a:rPr lang="nl-BE"/>
              <a:pPr>
                <a:defRPr/>
              </a:pPr>
              <a:t>10/10/2012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A36FEC-C336-4C80-B4CE-D4A0DB48AC68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LINK%20PPT%20DEF\3D_GISTEN_EN_DROGEN_OT_NL_v2.mov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LINK%20PPT%20DEF\4A_CALLEBAUT_PROCES_OT_NL_v2.mov" TargetMode="Externa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LINK%20PPT%20DEF\4B_CALLEBAUT_PROCES_OT_NL_v2.mov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LINK%20PPT%20DEF\3A_CACAOVRUCHT_OT_NL_noblack.mov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LINK%20PPT%20DEF\3B_CACAOBONEN.mov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E:\LINK%20PPT%20DEF\3C_JONG_OUD_HELPEN_OOGST.mov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D_GISTEN_EN_DROGEN_OT_NL_v2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4A_CALLEBAUT_PROCES_OT_NL_v2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8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4B_CALLEBAUT_PROCES_OT_NL_v2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Afbeelding 3" descr="LIN1771-edupakket-ppt-bl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A_CACAOVRUCHT_OT_NL_noblack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B_CACAOBONEN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Afbeelding 3" descr="LIN1771-edupakket-ppt-blan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3C_JONG_OUD_HELPEN_OOGST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  <a:ln w="50800">
            <a:solidFill>
              <a:schemeClr val="bg1"/>
            </a:solidFill>
            <a:miter lim="800000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Diavoorstelling (4:3)</PresentationFormat>
  <Paragraphs>0</Paragraphs>
  <Slides>15</Slides>
  <Notes>0</Notes>
  <HiddenSlides>0</HiddenSlides>
  <MMClips>6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Calibri</vt:lpstr>
      <vt:lpstr>Arial</vt:lpstr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Wim</dc:creator>
  <cp:lastModifiedBy>Wim</cp:lastModifiedBy>
  <cp:revision>6</cp:revision>
  <dcterms:created xsi:type="dcterms:W3CDTF">2012-09-17T14:24:33Z</dcterms:created>
  <dcterms:modified xsi:type="dcterms:W3CDTF">2012-10-10T16:16:38Z</dcterms:modified>
</cp:coreProperties>
</file>