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nl-B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8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theme" Target="theme/theme1.xml"/><Relationship Id="rId4" Type="http://schemas.openxmlformats.org/officeDocument/2006/relationships/slide" Target="slides/slide3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printerSettings" Target="printerSettings/printerSettings1.bin"/><Relationship Id="rId19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71AB8-9925-4C10-AC0D-06AA3093C160}" type="datetimeFigureOut">
              <a:rPr lang="nl-BE"/>
              <a:pPr>
                <a:defRPr/>
              </a:pPr>
              <a:t>10/30/12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B9464-5039-4AD5-82FB-8E01ACF0DE1D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66266C-B735-4C40-9866-0E7EA2B06ADB}" type="datetimeFigureOut">
              <a:rPr lang="nl-BE"/>
              <a:pPr>
                <a:defRPr/>
              </a:pPr>
              <a:t>10/30/12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AEFE4-AFDF-48DB-B6A0-193877162627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AD2F0-BE32-49FC-A9D2-42E883BA6C3D}" type="datetimeFigureOut">
              <a:rPr lang="nl-BE"/>
              <a:pPr>
                <a:defRPr/>
              </a:pPr>
              <a:t>10/30/12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AE33B8-A23F-4269-9777-CFFF16E2DA17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4EA91-F928-4F8E-B0D1-8BAA61979895}" type="datetimeFigureOut">
              <a:rPr lang="nl-BE"/>
              <a:pPr>
                <a:defRPr/>
              </a:pPr>
              <a:t>10/30/12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0F09C-56D0-4572-8478-2AB11D15217D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186FC-10E4-40C1-AC09-D704EF6DAA92}" type="datetimeFigureOut">
              <a:rPr lang="nl-BE"/>
              <a:pPr>
                <a:defRPr/>
              </a:pPr>
              <a:t>10/30/12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45D839-7A0C-4310-B3A8-D4E2D0EFC713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451DE-425C-4D04-A288-68493EE12F9A}" type="datetimeFigureOut">
              <a:rPr lang="nl-BE"/>
              <a:pPr>
                <a:defRPr/>
              </a:pPr>
              <a:t>10/30/12</a:t>
            </a:fld>
            <a:endParaRPr lang="nl-BE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351C4-CB55-4153-8031-D754D4D112E4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167C0-F639-4860-89C6-408C68827B0D}" type="datetimeFigureOut">
              <a:rPr lang="nl-BE"/>
              <a:pPr>
                <a:defRPr/>
              </a:pPr>
              <a:t>10/30/12</a:t>
            </a:fld>
            <a:endParaRPr lang="nl-BE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8C838-28B5-47CD-9A18-3AF1F26BC8A7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40C45B-7B31-4BCA-B252-2D342623CAA3}" type="datetimeFigureOut">
              <a:rPr lang="nl-BE"/>
              <a:pPr>
                <a:defRPr/>
              </a:pPr>
              <a:t>10/30/12</a:t>
            </a:fld>
            <a:endParaRPr lang="nl-BE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F51CC-2A5B-44FD-B5AE-81F8FED52AB0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02563A-0B7D-4F7F-9522-4AC3BE251677}" type="datetimeFigureOut">
              <a:rPr lang="nl-BE"/>
              <a:pPr>
                <a:defRPr/>
              </a:pPr>
              <a:t>10/30/12</a:t>
            </a:fld>
            <a:endParaRPr lang="nl-BE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6933D-2FC0-4AAB-99B6-5039192B4963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16B8F3-A7C7-4ACA-8A26-30BEB1D880E9}" type="datetimeFigureOut">
              <a:rPr lang="nl-BE"/>
              <a:pPr>
                <a:defRPr/>
              </a:pPr>
              <a:t>10/30/12</a:t>
            </a:fld>
            <a:endParaRPr lang="nl-BE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AB770-4810-4CC9-8065-5ADE5C141555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BE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503D7-5BF9-413A-AECF-46E98186339F}" type="datetimeFigureOut">
              <a:rPr lang="nl-BE"/>
              <a:pPr>
                <a:defRPr/>
              </a:pPr>
              <a:t>10/30/12</a:t>
            </a:fld>
            <a:endParaRPr lang="nl-BE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296C7-CA1E-4850-A625-C7A3D6267D6B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  <a:endParaRPr lang="nl-BE" smtClean="0"/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900018A-743C-45B5-B09B-DEDDDA71EC62}" type="datetimeFigureOut">
              <a:rPr lang="nl-BE"/>
              <a:pPr>
                <a:defRPr/>
              </a:pPr>
              <a:t>10/30/12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CA36FEC-C336-4C80-B4CE-D4A0DB48AC68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11.png"/><Relationship Id="rId1" Type="http://schemas.openxmlformats.org/officeDocument/2006/relationships/video" Target="file://localhost/Users/peter/Desktop/chocoladeSept2012/laatste%20versie/CHOCOLADE_PPT_DEF/ppt%20Basis%20NL/3D_GISTEN_EN_DROGEN_OT_NL_v2.mp4" TargetMode="External"/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13.png"/><Relationship Id="rId1" Type="http://schemas.openxmlformats.org/officeDocument/2006/relationships/video" Target="file://localhost/Users/peter/Desktop/chocoladeSept2012/laatste%20versie/CHOCOLADE_PPT_DEF/ppt%20Basis%20NL/4A_CALLEBAUT_PROCES_OT_NL_v2.mp4" TargetMode="External"/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14.png"/><Relationship Id="rId1" Type="http://schemas.openxmlformats.org/officeDocument/2006/relationships/video" Target="file://localhost/Users/peter/Desktop/chocoladeSept2012/laatste%20versie/CHOCOLADE_PPT_DEF/ppt%20Basis%20NL/4B_CALLEBAUT_PROCES_OT_NL_v2.mp4" TargetMode="External"/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1" Type="http://schemas.openxmlformats.org/officeDocument/2006/relationships/video" Target="file://localhost/Users/peter/Desktop/chocoladeSept2012/laatste%20versie/CHOCOLADE_PPT_DEF/ppt%20Basis%20NL/3A_CACAOVRUCHT_OT_NL_noblack.mp4" TargetMode="External"/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9.png"/><Relationship Id="rId1" Type="http://schemas.openxmlformats.org/officeDocument/2006/relationships/video" Target="file://localhost/Users/peter/Desktop/chocoladeSept2012/laatste%20versie/CHOCOLADE_PPT_DEF/ppt%20Basis%20NL/3B_CACAOBONEN.mp4" TargetMode="External"/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image" Target="../media/image10.png"/><Relationship Id="rId1" Type="http://schemas.openxmlformats.org/officeDocument/2006/relationships/video" Target="file://localhost/Users/peter/Desktop/chocoladeSept2012/laatste%20versie/CHOCOLADE_PPT_DEF/ppt%20Basis%20NL/3C_JONG_OUD_HELPEN_OOGST.mp4" TargetMode="External"/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Afbeelding 3" descr="LIN1771-edupakket-ppt-blan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Afbeelding 3" descr="LIN1771-edupakket-ppt-blank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3D_GISTEN_EN_DROGEN_OT_NL_v2.mov">
            <a:hlinkClick r:id="" action="ppaction://media"/>
          </p:cNvPr>
          <p:cNvPicPr/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524000" y="1714500"/>
            <a:ext cx="6096000" cy="3429000"/>
          </a:xfrm>
          <a:prstGeom prst="rect">
            <a:avLst/>
          </a:prstGeom>
          <a:ln w="50800">
            <a:solidFill>
              <a:schemeClr val="bg1"/>
            </a:solidFill>
            <a:miter lim="800000"/>
          </a:ln>
          <a:effectLst>
            <a:outerShdw blurRad="254000" dist="635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49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Afbeelding 3" descr="LIN1771-edupakket-ppt-blan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Afbeelding 3" descr="LIN1771-edupakket-ppt-blank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4A_CALLEBAUT_PROCES_OT_NL_v2.mov">
            <a:hlinkClick r:id="" action="ppaction://media"/>
          </p:cNvPr>
          <p:cNvPicPr/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524000" y="1714500"/>
            <a:ext cx="6096000" cy="3429000"/>
          </a:xfrm>
          <a:prstGeom prst="rect">
            <a:avLst/>
          </a:prstGeom>
          <a:ln w="50800">
            <a:solidFill>
              <a:schemeClr val="bg1"/>
            </a:solidFill>
            <a:miter lim="800000"/>
          </a:ln>
          <a:effectLst>
            <a:outerShdw blurRad="254000" dist="635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84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Afbeelding 3" descr="LIN1771-edupakket-ppt-blank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4B_CALLEBAUT_PROCES_OT_NL_v2.mov">
            <a:hlinkClick r:id="" action="ppaction://media"/>
          </p:cNvPr>
          <p:cNvPicPr/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524000" y="1714500"/>
            <a:ext cx="6096000" cy="3429000"/>
          </a:xfrm>
          <a:prstGeom prst="rect">
            <a:avLst/>
          </a:prstGeom>
          <a:ln w="50800">
            <a:solidFill>
              <a:schemeClr val="bg1"/>
            </a:solidFill>
            <a:miter lim="800000"/>
          </a:ln>
          <a:effectLst>
            <a:outerShdw blurRad="254000" dist="635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26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Afbeelding 3" descr="LIN1771-edupakket-ppt-blan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Afbeelding 3" descr="LIN1771-edupakket-ppt-blan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Afbeelding 3" descr="LIN1771-edupakket-ppt-blan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Afbeelding 3" descr="LIN1771-edupakket-ppt-blan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Afbeelding 3" descr="LIN1771-edupakket-ppt-blan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Afbeelding 3" descr="LIN1771-edupakket-ppt-blan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Afbeelding 3" descr="LIN1771-edupakket-ppt-blan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Afbeelding 3" descr="LIN1771-edupakket-ppt-blank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3A_CACAOVRUCHT_OT_NL_noblack.mov">
            <a:hlinkClick r:id="" action="ppaction://media"/>
          </p:cNvPr>
          <p:cNvPicPr/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524000" y="1714500"/>
            <a:ext cx="6096000" cy="3429000"/>
          </a:xfrm>
          <a:prstGeom prst="rect">
            <a:avLst/>
          </a:prstGeom>
          <a:ln w="50800">
            <a:solidFill>
              <a:schemeClr val="bg1"/>
            </a:solidFill>
            <a:miter lim="800000"/>
          </a:ln>
          <a:effectLst>
            <a:outerShdw blurRad="254000" dist="635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81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Afbeelding 3" descr="LIN1771-edupakket-ppt-blank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3B_CACAOBONEN.mov">
            <a:hlinkClick r:id="" action="ppaction://media"/>
          </p:cNvPr>
          <p:cNvPicPr/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524000" y="1714500"/>
            <a:ext cx="6096000" cy="3429000"/>
          </a:xfrm>
          <a:prstGeom prst="rect">
            <a:avLst/>
          </a:prstGeom>
          <a:ln w="50800">
            <a:solidFill>
              <a:schemeClr val="bg1"/>
            </a:solidFill>
            <a:miter lim="800000"/>
          </a:ln>
          <a:effectLst>
            <a:outerShdw blurRad="254000" dist="635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92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Afbeelding 3" descr="LIN1771-edupakket-ppt-blank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3C_JONG_OUD_HELPEN_OOGST.mov">
            <a:hlinkClick r:id="" action="ppaction://media"/>
          </p:cNvPr>
          <p:cNvPicPr/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524000" y="1714500"/>
            <a:ext cx="6096000" cy="3429000"/>
          </a:xfrm>
          <a:prstGeom prst="rect">
            <a:avLst/>
          </a:prstGeom>
          <a:ln w="50800">
            <a:solidFill>
              <a:schemeClr val="bg1"/>
            </a:solidFill>
            <a:miter lim="800000"/>
          </a:ln>
          <a:effectLst>
            <a:outerShdw blurRad="254000" dist="635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13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0</Words>
  <Application>Microsoft Macintosh PowerPoint</Application>
  <PresentationFormat>On-screen Show (4:3)</PresentationFormat>
  <Paragraphs>0</Paragraphs>
  <Slides>15</Slides>
  <Notes>0</Notes>
  <HiddenSlides>0</HiddenSlides>
  <MMClips>6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Office-thema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Wim</dc:creator>
  <cp:lastModifiedBy>Peter De Moor</cp:lastModifiedBy>
  <cp:revision>8</cp:revision>
  <dcterms:created xsi:type="dcterms:W3CDTF">2012-10-30T10:55:29Z</dcterms:created>
  <dcterms:modified xsi:type="dcterms:W3CDTF">2012-10-30T10:56:23Z</dcterms:modified>
</cp:coreProperties>
</file>